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51814-CD28-26B3-940D-4AB3D115DF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746D55-26AC-4B9F-AD86-682ED4CCD7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F718D-F895-4F8C-E72E-1C9E6C765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E2203-F9A5-5383-1885-B934D1FBC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AACF9-B61C-CF6E-BA05-3DFDB62FD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6988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811BA-2E3E-49B2-F0D3-CD507CD59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049058-4D6E-F3DC-68A2-8E5C1D09F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67A72-0B45-6EC7-3452-32057852F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E41E4-8440-27EB-2391-5DFDC0626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C2BA1-3AC7-8C85-9B0D-1785D3D22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6407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FA82E0-EB2E-D61D-C2EB-DAE09AD49C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947B6-F711-C922-208B-068CBC2975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D5E14-107B-EEEC-6E4D-3AED6F4A3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89A89-8F83-B8A4-C558-25F5C41D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7DE2D-84DD-7A07-35C4-D2809ADF6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2018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2979C-A2B2-6714-0286-58A22D85A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5BF10-2658-94B2-27C6-D272D0F87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06A90-976F-6ECE-9621-8A8C83DE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AFEBF-7E15-920A-9EDE-1EDF3152B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39AE5-D2EF-98AD-426C-6DFEA7C5D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0786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474C6-4102-048F-E41E-47F0FEAB4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CD5A3A-1E5B-78AE-6EE5-CAA34E63B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3A421-1AA6-67D4-02C3-91227C6A5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1A0AC-01DB-AF73-8F72-C16BD0854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715ED-812A-C8C2-89ED-FA8FA696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110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5BDC7-0EF7-F65A-711C-B6AC40CAA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F3E5F-5991-C3C0-295E-D7377EF788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8CACEA-39BE-CA63-2FD0-2D6E697EBA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8A2A06-BE5C-8EEA-9F1C-FA582E3D3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42F487-5A4E-EE86-9E59-BD49A019E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28B91-11A7-95C7-0164-ACBCE70A0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867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E132-8300-282C-346E-C8D535AC1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A1B16-AD8E-A638-4C14-56FC8A76F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72F1F2-10D3-49D4-DE2A-600EFA0E6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0D5956-DDA5-A2A6-30E2-6E2E693487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3DB5AA-4A42-7545-2D53-F04A3B4239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1108D9-4CF8-F8F2-DCAD-4B0F05918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A295B-BC58-0FFF-4D1B-49A70D7E9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AB9DDB-570A-ECFF-01FB-4727133E2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1900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8B81F-C7D7-7929-28AE-BCFF9AD5C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0CB83-BB2A-3D2B-26E2-490501E9D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7DEF8A-9907-9495-B4A1-098B084F8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AD3324-93F9-A1FE-FCAD-921A2169D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3345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3FC97B-237E-9816-0452-53B8464F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9FF0FC-DE5C-0021-A302-070067F3A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AF4A8-12C7-8DB4-C3CF-D1906F091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2915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7B6E5-D0A1-EC68-4E37-EC56DBF8F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B8571-C264-C46F-4A8E-93643AAE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D4A80-FCBA-2100-ADF0-D23239C13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8FE82-52A0-9CAB-2444-612AE5371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06F820-720D-47DC-DB6B-89E6EDD8B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6C47B-56F3-97BC-5498-E631377B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9234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8CAD0-39D3-72B0-6576-808692AE9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55D54E-5617-57A5-AB24-4DFA759F8C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C467CB-B8E2-321D-3AFF-A11EEF930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B69DE-D524-7CFE-1197-16ACD29F4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A4A6D-27F1-A7F9-06CA-1BC88AAA1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D1596-E00B-D551-9862-B97625C8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5234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A834B2-80BD-6B50-E67D-A01FF6B1F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F19C4-266C-C4F0-2CE4-52EE31D8A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37E7D-8621-C041-F0C3-77EC12086D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893DB-8864-4D56-8F61-0996B8585B99}" type="datetimeFigureOut">
              <a:rPr lang="en-AU" smtClean="0"/>
              <a:t>18/12/2025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7E3CF-7F44-45D9-5713-6FD1256BA6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82C27-C08F-CB5C-AAE1-73A32EF40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73B062-72F2-4FB7-B82C-A7A3D80F6E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564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CDA8BA-7088-3845-3B3D-1A2A924CF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504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C1439B-6CF6-0554-527C-89C03210D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209"/>
            <a:ext cx="12192000" cy="661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885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FCFCB8-02FF-6805-FC52-E57055DC7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53"/>
            <a:ext cx="12192000" cy="666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944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490883-4562-CDFC-038A-254EAD1D5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891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8263A2-E1EF-C8A1-6199-049DA4FD4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30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30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C26C831-D411-E9D3-725D-649578234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120"/>
            <a:ext cx="12192000" cy="670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360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225C3-76FE-9CAE-C5B9-BD66D9573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963AB7-7F26-ACE3-891E-26852C00A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92"/>
            <a:ext cx="12192000" cy="667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596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0D0C4B-6B07-4DFE-2A9F-55CE3DF23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685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FA2181-DE4B-C373-7F24-FE851046D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141"/>
            <a:ext cx="12192000" cy="661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247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F4EAF-A32A-24AF-8159-CC23643FB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709"/>
            <a:ext cx="12192000" cy="652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46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D92C7E-8FC3-4311-F59C-2003EA6E7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558"/>
            <a:ext cx="12192000" cy="662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50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Praveen Raj</dc:creator>
  <cp:lastModifiedBy>Praveen Raj</cp:lastModifiedBy>
  <cp:revision>7</cp:revision>
  <dcterms:created xsi:type="dcterms:W3CDTF">2025-11-28T01:29:46Z</dcterms:created>
  <dcterms:modified xsi:type="dcterms:W3CDTF">2025-12-18T03:18:11Z</dcterms:modified>
</cp:coreProperties>
</file>

<file path=docProps/thumbnail.jpeg>
</file>